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9" r:id="rId78"/>
    <p:sldId id="337" r:id="rId79"/>
    <p:sldId id="338" r:id="rId80"/>
    <p:sldId id="340" r:id="rId81"/>
    <p:sldId id="341" r:id="rId82"/>
    <p:sldId id="342" r:id="rId83"/>
    <p:sldId id="347" r:id="rId84"/>
    <p:sldId id="343" r:id="rId85"/>
    <p:sldId id="344" r:id="rId86"/>
    <p:sldId id="345" r:id="rId87"/>
    <p:sldId id="346" r:id="rId88"/>
    <p:sldId id="348" r:id="rId89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4" autoAdjust="0"/>
  </p:normalViewPr>
  <p:slideViewPr>
    <p:cSldViewPr>
      <p:cViewPr>
        <p:scale>
          <a:sx n="60" d="100"/>
          <a:sy n="60" d="100"/>
        </p:scale>
        <p:origin x="-1644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09/08/2017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09/08/2017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09/08/2017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09/08/2017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09/08/2017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09/08/2017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09/08/2017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09/08/2017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09/08/2017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09/08/2017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09/08/2017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09/08/2017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09/08/2017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Excel_Worksheet1.xlsx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Excel_Worksheet2.xlsx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Excel_Worksheet3.xlsx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Excel_Worksheet4.xlsx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Excel_Worksheet5.xlsx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Excel_Worksheet6.xlsx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Excel_Worksheet7.xlsx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Excel_Worksheet8.xls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1.emf"/><Relationship Id="rId4" Type="http://schemas.openxmlformats.org/officeDocument/2006/relationships/package" Target="../embeddings/Microsoft_Excel_Worksheet9.xlsx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Excel_Worksheet10.xlsx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Excel_Worksheet11.xlsx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84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900238"/>
            <a:ext cx="91344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284163"/>
            <a:ext cx="11001376" cy="62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071700"/>
              </p:ext>
            </p:extLst>
          </p:nvPr>
        </p:nvGraphicFramePr>
        <p:xfrm>
          <a:off x="-158139" y="980728"/>
          <a:ext cx="9302139" cy="5338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Worksheet" r:id="rId4" imgW="8315259" imgH="4772156" progId="Excel.Sheet.12">
                  <p:embed/>
                </p:oleObj>
              </mc:Choice>
              <mc:Fallback>
                <p:oleObj name="Worksheet" r:id="rId4" imgW="8315259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58139" y="980728"/>
                        <a:ext cx="9302139" cy="5338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849114"/>
              </p:ext>
            </p:extLst>
          </p:nvPr>
        </p:nvGraphicFramePr>
        <p:xfrm>
          <a:off x="85725" y="471488"/>
          <a:ext cx="8972550" cy="591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Worksheet" r:id="rId4" imgW="8972685" imgH="5915025" progId="Excel.Sheet.12">
                  <p:embed/>
                </p:oleObj>
              </mc:Choice>
              <mc:Fallback>
                <p:oleObj name="Worksheet" r:id="rId4" imgW="8972685" imgH="5915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25" y="471488"/>
                        <a:ext cx="8972550" cy="591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7710"/>
              </p:ext>
            </p:extLst>
          </p:nvPr>
        </p:nvGraphicFramePr>
        <p:xfrm>
          <a:off x="-540568" y="1052736"/>
          <a:ext cx="10954413" cy="3691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Worksheet" r:id="rId4" imgW="9639319" imgH="3248111" progId="Excel.Sheet.12">
                  <p:embed/>
                </p:oleObj>
              </mc:Choice>
              <mc:Fallback>
                <p:oleObj name="Worksheet" r:id="rId4" imgW="9639319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954413" cy="3691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707444"/>
              </p:ext>
            </p:extLst>
          </p:nvPr>
        </p:nvGraphicFramePr>
        <p:xfrm>
          <a:off x="33338" y="1233488"/>
          <a:ext cx="9077325" cy="439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name="Worksheet" r:id="rId4" imgW="9077302" imgH="4391010" progId="Excel.Sheet.12">
                  <p:embed/>
                </p:oleObj>
              </mc:Choice>
              <mc:Fallback>
                <p:oleObj name="Worksheet" r:id="rId4" imgW="9077302" imgH="43910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338" y="1233488"/>
                        <a:ext cx="9077325" cy="439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170017"/>
              </p:ext>
            </p:extLst>
          </p:nvPr>
        </p:nvGraphicFramePr>
        <p:xfrm>
          <a:off x="-1476672" y="764704"/>
          <a:ext cx="12370562" cy="5064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4" name="Worksheet" r:id="rId4" imgW="11191749" imgH="4581583" progId="Excel.Sheet.12">
                  <p:embed/>
                </p:oleObj>
              </mc:Choice>
              <mc:Fallback>
                <p:oleObj name="Worksheet" r:id="rId4" imgW="11191749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76672" y="764704"/>
                        <a:ext cx="12370562" cy="5064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576483"/>
              </p:ext>
            </p:extLst>
          </p:nvPr>
        </p:nvGraphicFramePr>
        <p:xfrm>
          <a:off x="-2196752" y="1340768"/>
          <a:ext cx="14286150" cy="3936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5" name="Worksheet" r:id="rId4" imgW="10401362" imgH="2866965" progId="Excel.Sheet.12">
                  <p:embed/>
                </p:oleObj>
              </mc:Choice>
              <mc:Fallback>
                <p:oleObj name="Worksheet" r:id="rId4" imgW="10401362" imgH="286696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96752" y="1340768"/>
                        <a:ext cx="14286150" cy="3936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963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196651"/>
              </p:ext>
            </p:extLst>
          </p:nvPr>
        </p:nvGraphicFramePr>
        <p:xfrm>
          <a:off x="-1476672" y="764704"/>
          <a:ext cx="12448403" cy="4671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1" name="Worksheet" r:id="rId4" imgW="11191749" imgH="4200436" progId="Excel.Sheet.12">
                  <p:embed/>
                </p:oleObj>
              </mc:Choice>
              <mc:Fallback>
                <p:oleObj name="Worksheet" r:id="rId4" imgW="11191749" imgH="42004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76672" y="764704"/>
                        <a:ext cx="12448403" cy="4671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03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7034" r="8154" b="38698"/>
          <a:stretch/>
        </p:blipFill>
        <p:spPr bwMode="auto">
          <a:xfrm>
            <a:off x="-1476672" y="1717377"/>
            <a:ext cx="11382703" cy="250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928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848" r="9177" b="54341"/>
          <a:stretch/>
        </p:blipFill>
        <p:spPr bwMode="auto">
          <a:xfrm>
            <a:off x="-759159" y="2286001"/>
            <a:ext cx="10783614" cy="14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66451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5955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257972"/>
              </p:ext>
            </p:extLst>
          </p:nvPr>
        </p:nvGraphicFramePr>
        <p:xfrm>
          <a:off x="63970" y="2708920"/>
          <a:ext cx="908685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2" name="Worksheet" r:id="rId4" imgW="9086750" imgH="1533493" progId="Excel.Sheet.12">
                  <p:embed/>
                </p:oleObj>
              </mc:Choice>
              <mc:Fallback>
                <p:oleObj name="Worksheet" r:id="rId4" imgW="9086750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970" y="2708920"/>
                        <a:ext cx="9086850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08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762197"/>
              </p:ext>
            </p:extLst>
          </p:nvPr>
        </p:nvGraphicFramePr>
        <p:xfrm>
          <a:off x="-2196752" y="1124744"/>
          <a:ext cx="12847709" cy="3492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6" name="Worksheet" r:id="rId4" imgW="9848793" imgH="2676391" progId="Excel.Sheet.12">
                  <p:embed/>
                </p:oleObj>
              </mc:Choice>
              <mc:Fallback>
                <p:oleObj name="Worksheet" r:id="rId4" imgW="9848793" imgH="2676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96752" y="1124744"/>
                        <a:ext cx="12847709" cy="3492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533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23707" r="9124" b="51294"/>
          <a:stretch/>
        </p:blipFill>
        <p:spPr bwMode="auto">
          <a:xfrm>
            <a:off x="-612576" y="2276872"/>
            <a:ext cx="1081514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272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48061" r="9607" b="30172"/>
          <a:stretch/>
        </p:blipFill>
        <p:spPr bwMode="auto">
          <a:xfrm>
            <a:off x="-828600" y="2719551"/>
            <a:ext cx="10578662" cy="159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4788024" y="28206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164288" y="28206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707550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809320"/>
              </p:ext>
            </p:extLst>
          </p:nvPr>
        </p:nvGraphicFramePr>
        <p:xfrm>
          <a:off x="-1980728" y="1988840"/>
          <a:ext cx="13336436" cy="2649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6" name="Worksheet" r:id="rId4" imgW="9639319" imgH="1914639" progId="Excel.Sheet.12">
                  <p:embed/>
                </p:oleObj>
              </mc:Choice>
              <mc:Fallback>
                <p:oleObj name="Worksheet" r:id="rId4" imgW="9639319" imgH="19146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80728" y="1988840"/>
                        <a:ext cx="13336436" cy="2649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509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0" y="932983"/>
            <a:ext cx="8981005" cy="504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7371368" y="242912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371367" y="28934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371368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7371368" y="33809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387134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7387135" y="39645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7387135" y="420461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7387134" y="471832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7387135" y="496587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7387135" y="52374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7328470" y="52113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81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24144"/>
            <a:ext cx="949642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55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878694"/>
              </p:ext>
            </p:extLst>
          </p:nvPr>
        </p:nvGraphicFramePr>
        <p:xfrm>
          <a:off x="323528" y="188640"/>
          <a:ext cx="8427640" cy="642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" name="Worksheet" r:id="rId4" imgW="11763483" imgH="8963145" progId="Excel.Sheet.12">
                  <p:embed/>
                </p:oleObj>
              </mc:Choice>
              <mc:Fallback>
                <p:oleObj name="Worksheet" r:id="rId4" imgW="11763483" imgH="896314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528" y="188640"/>
                        <a:ext cx="8427640" cy="642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206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965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46121" r="10334" b="29957"/>
          <a:stretch/>
        </p:blipFill>
        <p:spPr bwMode="auto">
          <a:xfrm>
            <a:off x="-756592" y="2494325"/>
            <a:ext cx="10736317" cy="174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863169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459714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900238"/>
            <a:ext cx="8915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8288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489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09688"/>
            <a:ext cx="96869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100392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115728" y="45091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440160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83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7996852" y="47971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996422" y="51647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956376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02325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10134"/>
            <a:ext cx="96774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830347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830347" y="34641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830347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20472" y="57167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20472" y="536568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90768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581265"/>
              </p:ext>
            </p:extLst>
          </p:nvPr>
        </p:nvGraphicFramePr>
        <p:xfrm>
          <a:off x="-468560" y="548680"/>
          <a:ext cx="10218705" cy="5745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Worksheet" r:id="rId3" imgW="12553870" imgH="7057953" progId="Excel.Sheet.12">
                  <p:embed/>
                </p:oleObj>
              </mc:Choice>
              <mc:Fallback>
                <p:oleObj name="Worksheet" r:id="rId3" imgW="12553870" imgH="705795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68560" y="548680"/>
                        <a:ext cx="10218705" cy="5745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6622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3431</TotalTime>
  <Words>347</Words>
  <Application>Microsoft Office PowerPoint</Application>
  <PresentationFormat>Presentación en pantalla (4:3)</PresentationFormat>
  <Paragraphs>226</Paragraphs>
  <Slides>88</Slides>
  <Notes>4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88</vt:i4>
      </vt:variant>
    </vt:vector>
  </HeadingPairs>
  <TitlesOfParts>
    <vt:vector size="91" baseType="lpstr">
      <vt:lpstr>Tema de Office</vt:lpstr>
      <vt:lpstr>Worksheet</vt:lpstr>
      <vt:lpstr>Microsoft Excel 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102</cp:revision>
  <dcterms:created xsi:type="dcterms:W3CDTF">2017-07-26T08:01:18Z</dcterms:created>
  <dcterms:modified xsi:type="dcterms:W3CDTF">2017-08-09T20:53:23Z</dcterms:modified>
</cp:coreProperties>
</file>